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71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E5A6B3-7D9C-4F1A-AC80-4EFC15AD5B7E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E6208-4C03-4FE4-9FC8-E20F4F66067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80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832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7726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214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163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4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249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48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5362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0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06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2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54313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096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6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2730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952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1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82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135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3310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45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2667C-F8E0-4054-9DB3-7EC57F01542D}" type="datetimeFigureOut">
              <a:rPr lang="nl-NL" smtClean="0"/>
              <a:t>14-9-2020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1A36-609A-4F72-AD26-7202A32EC6D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807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FED390-F77C-4CDE-BB93-EE6416285244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14-9-2020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308CA-A037-474B-AA6E-6C7C048F3532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16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950"/>
            <a:ext cx="12192000" cy="789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hoek 4"/>
          <p:cNvSpPr/>
          <p:nvPr/>
        </p:nvSpPr>
        <p:spPr>
          <a:xfrm>
            <a:off x="1275009" y="1648497"/>
            <a:ext cx="9659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Presentatie introductie toerisme en recreatie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222112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F5CAC-7552-4524-B624-B4748A1CF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621A13-753E-456B-8EDA-591798F69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Stel een reis samen voor een Nederlands gezin uit Groningen om jouw regio te ontdekken.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Laat deze toerist het volgende meemaken:</a:t>
            </a:r>
          </a:p>
          <a:p>
            <a:pPr lvl="1"/>
            <a:r>
              <a:rPr lang="nl-NL" dirty="0" err="1"/>
              <a:t>Uurrecreatie</a:t>
            </a:r>
            <a:endParaRPr lang="nl-NL" dirty="0"/>
          </a:p>
          <a:p>
            <a:pPr lvl="1"/>
            <a:r>
              <a:rPr lang="nl-NL" dirty="0"/>
              <a:t>Dagrecreatie</a:t>
            </a:r>
          </a:p>
          <a:p>
            <a:pPr lvl="1"/>
            <a:r>
              <a:rPr lang="nl-NL" dirty="0"/>
              <a:t>Verblijfsrecreatie</a:t>
            </a:r>
          </a:p>
          <a:p>
            <a:pPr lvl="1"/>
            <a:r>
              <a:rPr lang="nl-NL" dirty="0"/>
              <a:t>Waterrecreatie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Maak een presentatie (max 4 pagina’s)</a:t>
            </a:r>
          </a:p>
        </p:txBody>
      </p:sp>
    </p:spTree>
    <p:extLst>
      <p:ext uri="{BB962C8B-B14F-4D97-AF65-F5344CB8AC3E}">
        <p14:creationId xmlns:p14="http://schemas.microsoft.com/office/powerpoint/2010/main" val="1669522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begrip recreatie omschrijven</a:t>
            </a:r>
          </a:p>
          <a:p>
            <a:r>
              <a:rPr lang="nl-NL" dirty="0"/>
              <a:t>Voorbeelden geven van verschillende vormen van recreatie </a:t>
            </a:r>
          </a:p>
          <a:p>
            <a:r>
              <a:rPr lang="nl-NL" dirty="0"/>
              <a:t>Het begrip toerisme omschrijven</a:t>
            </a:r>
          </a:p>
          <a:p>
            <a:r>
              <a:rPr lang="nl-NL" dirty="0"/>
              <a:t>Voorbeelden geven van verschillende vormen van toerisme</a:t>
            </a:r>
          </a:p>
          <a:p>
            <a:r>
              <a:rPr lang="nl-NL" dirty="0"/>
              <a:t>Trends en ontwikkelingen vinden op het gebied van recreatie en toerisme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955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Leerdoel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Aan het eind van deze les kun je: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begrip recreatie omschrijven</a:t>
            </a:r>
          </a:p>
          <a:p>
            <a:r>
              <a:rPr lang="nl-NL" dirty="0"/>
              <a:t>Voorbeelden geven van verschillende vormen van recreatie </a:t>
            </a:r>
          </a:p>
          <a:p>
            <a:r>
              <a:rPr lang="nl-NL" dirty="0"/>
              <a:t>Het begrip toerisme omschrijven</a:t>
            </a:r>
          </a:p>
          <a:p>
            <a:r>
              <a:rPr lang="nl-NL" dirty="0"/>
              <a:t>Voorbeelden geven van verschillende vormen van toerisme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086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Recreatie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Iedere activiteit die zich afspeelt in de vrije tijd.</a:t>
            </a:r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 err="1"/>
              <a:t>Uurrecreatie</a:t>
            </a:r>
            <a:endParaRPr lang="nl-NL" dirty="0"/>
          </a:p>
          <a:p>
            <a:pPr lvl="1"/>
            <a:r>
              <a:rPr lang="nl-NL" dirty="0"/>
              <a:t>Dagrecreatie</a:t>
            </a:r>
          </a:p>
          <a:p>
            <a:pPr lvl="1"/>
            <a:r>
              <a:rPr lang="nl-NL" dirty="0"/>
              <a:t>Verblijfsrecreatie</a:t>
            </a:r>
          </a:p>
          <a:p>
            <a:pPr lvl="1"/>
            <a:r>
              <a:rPr lang="nl-NL" dirty="0"/>
              <a:t>Waterrecreatie</a:t>
            </a:r>
          </a:p>
          <a:p>
            <a:pPr lvl="1"/>
            <a:r>
              <a:rPr lang="nl-NL" dirty="0"/>
              <a:t>Inkomende recreatie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92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Uurrecreatie</a:t>
            </a:r>
            <a:endParaRPr lang="nl-NL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651" y="1292333"/>
            <a:ext cx="3214676" cy="2411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898" y="1065208"/>
            <a:ext cx="3151485" cy="236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79" y="4333190"/>
            <a:ext cx="3865014" cy="206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506828" y="4134118"/>
            <a:ext cx="275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Activiteiten die maximaal een paar uur duren.</a:t>
            </a:r>
          </a:p>
        </p:txBody>
      </p:sp>
    </p:spTree>
    <p:extLst>
      <p:ext uri="{BB962C8B-B14F-4D97-AF65-F5344CB8AC3E}">
        <p14:creationId xmlns:p14="http://schemas.microsoft.com/office/powerpoint/2010/main" val="700638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Dagrecreatie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88" y="1548680"/>
            <a:ext cx="32462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384" y="1196753"/>
            <a:ext cx="3471814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851" y="3996952"/>
            <a:ext cx="3624213" cy="2271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2025888" y="4314423"/>
            <a:ext cx="2700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Activiteiten die je ongeveer een dag doet.</a:t>
            </a:r>
          </a:p>
        </p:txBody>
      </p:sp>
    </p:spTree>
    <p:extLst>
      <p:ext uri="{BB962C8B-B14F-4D97-AF65-F5344CB8AC3E}">
        <p14:creationId xmlns:p14="http://schemas.microsoft.com/office/powerpoint/2010/main" val="3407123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Verblijfsrecreatie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404" y="1911763"/>
            <a:ext cx="3456384" cy="18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684" y="3910215"/>
            <a:ext cx="3434109" cy="232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069898" y="2369713"/>
            <a:ext cx="4237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Verblijven op een andere plek staat centraal</a:t>
            </a:r>
          </a:p>
        </p:txBody>
      </p:sp>
    </p:spTree>
    <p:extLst>
      <p:ext uri="{BB962C8B-B14F-4D97-AF65-F5344CB8AC3E}">
        <p14:creationId xmlns:p14="http://schemas.microsoft.com/office/powerpoint/2010/main" val="15971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Water recreatie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665088"/>
            <a:ext cx="288403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621" y="4071807"/>
            <a:ext cx="3278478" cy="2181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7263685" y="2192157"/>
            <a:ext cx="360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Omdat we een waterland zijn, is dit een aparte categorie.</a:t>
            </a:r>
          </a:p>
        </p:txBody>
      </p:sp>
    </p:spTree>
    <p:extLst>
      <p:ext uri="{BB962C8B-B14F-4D97-AF65-F5344CB8AC3E}">
        <p14:creationId xmlns:p14="http://schemas.microsoft.com/office/powerpoint/2010/main" val="3633856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Inkomende recreatie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18" y="1615921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814" y="1673046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26" y="4258344"/>
            <a:ext cx="26098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718" y="4258344"/>
            <a:ext cx="3958775" cy="16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56823" y="1764406"/>
            <a:ext cx="1982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Buitenlanders die activiteiten ondernemen in Nederland.</a:t>
            </a:r>
          </a:p>
        </p:txBody>
      </p:sp>
    </p:spTree>
    <p:extLst>
      <p:ext uri="{BB962C8B-B14F-4D97-AF65-F5344CB8AC3E}">
        <p14:creationId xmlns:p14="http://schemas.microsoft.com/office/powerpoint/2010/main" val="370553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Toerisme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Is een vorm van vrijetijdsbesteding waarbij het reizen naar of het verblijf in een andere omgeving voorop staat.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lvl="1"/>
            <a:r>
              <a:rPr lang="nl-NL" dirty="0"/>
              <a:t>Binnenlands toerisme</a:t>
            </a:r>
          </a:p>
          <a:p>
            <a:pPr lvl="1"/>
            <a:r>
              <a:rPr lang="nl-NL" dirty="0"/>
              <a:t>Inkomend toerisme</a:t>
            </a:r>
          </a:p>
          <a:p>
            <a:pPr lvl="1"/>
            <a:r>
              <a:rPr lang="nl-NL" dirty="0"/>
              <a:t>Uitgaand toerisme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8663768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F4ADB4-11C3-44A0-9958-38773F0C8C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283385-F03E-4DB9-8902-D772E1557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E9A5D4-6052-46AF-BCAD-B064ABA83E9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209</Words>
  <Application>Microsoft Office PowerPoint</Application>
  <PresentationFormat>Breedbeeld</PresentationFormat>
  <Paragraphs>51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1_Kantoorthema</vt:lpstr>
      <vt:lpstr>PowerPoint-presentatie</vt:lpstr>
      <vt:lpstr>Leerdoel</vt:lpstr>
      <vt:lpstr>Recreatie</vt:lpstr>
      <vt:lpstr>Uurrecreatie</vt:lpstr>
      <vt:lpstr>Dagrecreatie</vt:lpstr>
      <vt:lpstr>Verblijfsrecreatie </vt:lpstr>
      <vt:lpstr>Water recreatie</vt:lpstr>
      <vt:lpstr>Inkomende recreatie</vt:lpstr>
      <vt:lpstr>Toerisme</vt:lpstr>
      <vt:lpstr>Opdracht:</vt:lpstr>
      <vt:lpstr>Leerdoel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kbm</dc:creator>
  <cp:lastModifiedBy>Machiel Huizer</cp:lastModifiedBy>
  <cp:revision>18</cp:revision>
  <dcterms:created xsi:type="dcterms:W3CDTF">2015-07-08T13:48:52Z</dcterms:created>
  <dcterms:modified xsi:type="dcterms:W3CDTF">2020-09-14T08:46:49Z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